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2" r:id="rId1"/>
  </p:sld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68" r:id="rId28"/>
    <p:sldId id="267" r:id="rId29"/>
    <p:sldId id="262" r:id="rId30"/>
    <p:sldId id="263" r:id="rId31"/>
    <p:sldId id="264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67"/>
    <p:restoredTop sz="93710"/>
  </p:normalViewPr>
  <p:slideViewPr>
    <p:cSldViewPr snapToGrid="0" snapToObjects="1">
      <p:cViewPr varScale="1">
        <p:scale>
          <a:sx n="84" d="100"/>
          <a:sy n="84" d="100"/>
        </p:scale>
        <p:origin x="19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22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21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27308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274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646682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74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5413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01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5064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201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57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09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909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262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431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1441F9-EC97-2D4F-BE7B-2F3A7CF96111}" type="datetimeFigureOut">
              <a:rPr lang="en-US" smtClean="0"/>
              <a:t>10/31/18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597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github.com/manoelcampos" TargetMode="External"/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/>
              <a:t>Aplicação cliente/servidor de Chat em Java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/>
              <a:t>Prof. Me. Manoel Campos</a:t>
            </a:r>
          </a:p>
          <a:p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r>
              <a:rPr lang="pt-BR" b="1" dirty="0"/>
              <a:t>  </a:t>
            </a:r>
          </a:p>
          <a:p>
            <a:r>
              <a:rPr lang="pt-BR" b="1" dirty="0">
                <a:hlinkClick r:id="rId3"/>
              </a:rPr>
              <a:t>http://github.com/manoelcampos</a:t>
            </a:r>
            <a:r>
              <a:rPr lang="pt-BR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400" dirty="0"/>
              <a:t>Uma porta é um ponto final de comunicação (endpoint)</a:t>
            </a:r>
          </a:p>
          <a:p>
            <a:r>
              <a:rPr lang="pt-BR" sz="2400" dirty="0"/>
              <a:t>É como o número da casa onde o carteiro deve entregar uma encomenda</a:t>
            </a:r>
          </a:p>
          <a:p>
            <a:endParaRPr lang="pt-BR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-42640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Sem o número da porta, o SO não tem como saber para qual aplicação entregar uma mensagem recebida</a:t>
            </a:r>
          </a:p>
          <a:p>
            <a:r>
              <a:rPr lang="pt-BR" sz="2400" dirty="0"/>
              <a:t>Só com o IP é como ter o nome da rua mas não ter o número da casa</a:t>
            </a:r>
          </a:p>
          <a:p>
            <a:endParaRPr lang="pt-BR" sz="2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8585588" y="3936786"/>
            <a:ext cx="2241912" cy="2337335"/>
            <a:chOff x="8585588" y="3936786"/>
            <a:chExt cx="2241912" cy="2337335"/>
          </a:xfrm>
        </p:grpSpPr>
        <p:pic>
          <p:nvPicPr>
            <p:cNvPr id="7" name="Picture 6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89188" y="5460521"/>
              <a:ext cx="813600" cy="813600"/>
            </a:xfrm>
            <a:prstGeom prst="rect">
              <a:avLst/>
            </a:prstGeom>
          </p:spPr>
        </p:pic>
        <p:pic>
          <p:nvPicPr>
            <p:cNvPr id="9" name="Picture 8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014700" y="5162472"/>
              <a:ext cx="812800" cy="812800"/>
            </a:xfrm>
            <a:prstGeom prst="rect">
              <a:avLst/>
            </a:prstGeom>
          </p:spPr>
        </p:pic>
        <p:pic>
          <p:nvPicPr>
            <p:cNvPr id="11" name="Picture 10" descr="A picture containing clipart&#13;&#10;&#13;&#10;Description automatically generated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43300" y="3936786"/>
              <a:ext cx="812800" cy="812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5588" y="4187259"/>
              <a:ext cx="813600" cy="8136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687388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Stream significa fluxo ou corrente (como de um rio)</a:t>
            </a:r>
          </a:p>
          <a:p>
            <a:r>
              <a:rPr lang="pt-BR" sz="2800" dirty="0"/>
              <a:t>Um Stream é usado em programação para permitir ler e gravar dados de dispositivos de entrada (input) e saída (output)</a:t>
            </a:r>
          </a:p>
          <a:p>
            <a:r>
              <a:rPr lang="pt-BR" sz="2800" dirty="0"/>
              <a:t>Ao usar um Stream, podemos enviar dados por um fluxo ou receber dados de um</a:t>
            </a:r>
          </a:p>
          <a:p>
            <a:r>
              <a:rPr lang="pt-BR" sz="2800" dirty="0"/>
              <a:t>Exemplos de Streams são arquivos e canais de comunicação como sockets</a:t>
            </a:r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InputStream e OutputStream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320632" y="720316"/>
            <a:ext cx="1155073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300" dirty="0"/>
              <a:t>O </a:t>
            </a:r>
            <a:r>
              <a:rPr lang="en-US" sz="2300" dirty="0" err="1"/>
              <a:t>código</a:t>
            </a:r>
            <a:r>
              <a:rPr lang="en-US" sz="2300" dirty="0"/>
              <a:t> a </a:t>
            </a:r>
            <a:r>
              <a:rPr lang="en-US" sz="2300" dirty="0" err="1"/>
              <a:t>seguir</a:t>
            </a:r>
            <a:r>
              <a:rPr lang="en-US" sz="2300" dirty="0"/>
              <a:t> </a:t>
            </a:r>
            <a:r>
              <a:rPr lang="en-US" sz="2300" dirty="0" err="1"/>
              <a:t>cria</a:t>
            </a:r>
            <a:r>
              <a:rPr lang="en-US" sz="2300" dirty="0"/>
              <a:t> </a:t>
            </a:r>
            <a:r>
              <a:rPr lang="en-US" sz="2300" dirty="0" err="1"/>
              <a:t>os</a:t>
            </a:r>
            <a:r>
              <a:rPr lang="en-US" sz="2300" dirty="0"/>
              <a:t> 3 </a:t>
            </a:r>
            <a:r>
              <a:rPr lang="en-US" sz="2300" dirty="0" err="1"/>
              <a:t>objetos</a:t>
            </a:r>
            <a:r>
              <a:rPr lang="en-US" sz="2300" dirty="0"/>
              <a:t> </a:t>
            </a:r>
            <a:r>
              <a:rPr lang="en-US" sz="2300" dirty="0" err="1"/>
              <a:t>abaixo</a:t>
            </a:r>
            <a:r>
              <a:rPr lang="en-US" sz="2300" dirty="0"/>
              <a:t>, </a:t>
            </a:r>
            <a:r>
              <a:rPr lang="en-US" sz="2300" dirty="0" err="1"/>
              <a:t>sendo</a:t>
            </a:r>
            <a:r>
              <a:rPr lang="en-US" sz="2300" dirty="0"/>
              <a:t> que a </a:t>
            </a:r>
            <a:r>
              <a:rPr lang="en-US" sz="2300" dirty="0" err="1"/>
              <a:t>variável</a:t>
            </a:r>
            <a:r>
              <a:rPr lang="en-US" sz="2300" dirty="0"/>
              <a:t> </a:t>
            </a:r>
            <a:r>
              <a:rPr lang="en-US" sz="2300" b="1" i="1" dirty="0"/>
              <a:t>in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dará</a:t>
            </a:r>
            <a:r>
              <a:rPr lang="en-US" sz="2300" dirty="0"/>
              <a:t> </a:t>
            </a:r>
            <a:r>
              <a:rPr lang="en-US" sz="2300" dirty="0" err="1"/>
              <a:t>acesso</a:t>
            </a:r>
            <a:r>
              <a:rPr lang="en-US" sz="2300" dirty="0"/>
              <a:t> </a:t>
            </a:r>
            <a:r>
              <a:rPr lang="en-US" sz="2300" dirty="0" err="1"/>
              <a:t>ao</a:t>
            </a:r>
            <a:r>
              <a:rPr lang="en-US" sz="2300" dirty="0"/>
              <a:t> </a:t>
            </a:r>
            <a:r>
              <a:rPr lang="en-US" sz="2300" dirty="0" err="1"/>
              <a:t>objeto</a:t>
            </a:r>
            <a:r>
              <a:rPr lang="en-US" sz="2300" dirty="0"/>
              <a:t> </a:t>
            </a:r>
            <a:r>
              <a:rPr lang="en-US" sz="2300" dirty="0" err="1"/>
              <a:t>maior</a:t>
            </a:r>
            <a:r>
              <a:rPr lang="en-US" sz="2300" dirty="0"/>
              <a:t> </a:t>
            </a:r>
            <a:r>
              <a:rPr lang="en-US" sz="2300" dirty="0" err="1"/>
              <a:t>na</a:t>
            </a:r>
            <a:r>
              <a:rPr lang="en-US" sz="2300" dirty="0"/>
              <a:t> </a:t>
            </a:r>
            <a:r>
              <a:rPr lang="en-US" sz="2300" dirty="0" err="1"/>
              <a:t>figura</a:t>
            </a:r>
            <a:r>
              <a:rPr lang="en-US" sz="2300" dirty="0"/>
              <a:t> (o </a:t>
            </a:r>
            <a:r>
              <a:rPr lang="en-US" sz="2300" dirty="0" err="1"/>
              <a:t>última</a:t>
            </a:r>
            <a:r>
              <a:rPr lang="en-US" sz="2300" dirty="0"/>
              <a:t> a </a:t>
            </a:r>
            <a:r>
              <a:rPr lang="en-US" sz="2300" dirty="0" err="1"/>
              <a:t>ser</a:t>
            </a:r>
            <a:r>
              <a:rPr lang="en-US" sz="2300" dirty="0"/>
              <a:t> </a:t>
            </a:r>
            <a:r>
              <a:rPr lang="en-US" sz="2300" dirty="0" err="1"/>
              <a:t>criado</a:t>
            </a:r>
            <a:r>
              <a:rPr lang="en-US" sz="2300" dirty="0"/>
              <a:t>)</a:t>
            </a:r>
            <a:br>
              <a:rPr lang="en-US" sz="2300" dirty="0"/>
            </a:br>
            <a:r>
              <a:rPr lang="en-US" sz="1000" dirty="0"/>
              <a:t>  </a:t>
            </a:r>
          </a:p>
          <a:p>
            <a:pPr algn="r"/>
            <a:r>
              <a:rPr lang="en-US" sz="2300" b="1" i="1" dirty="0"/>
              <a:t>in = new </a:t>
            </a:r>
            <a:r>
              <a:rPr lang="en-US" sz="2300" b="1" i="1" dirty="0" err="1"/>
              <a:t>BufferedReader</a:t>
            </a:r>
            <a:r>
              <a:rPr lang="en-US" sz="2300" b="1" i="1" dirty="0"/>
              <a:t>(new </a:t>
            </a:r>
            <a:r>
              <a:rPr lang="en-US" sz="2300" b="1" i="1" dirty="0" err="1"/>
              <a:t>InputStreamReader</a:t>
            </a:r>
            <a:r>
              <a:rPr lang="en-US" sz="2300" b="1" i="1" dirty="0"/>
              <a:t>(</a:t>
            </a:r>
            <a:r>
              <a:rPr lang="en-US" sz="2300" b="1" i="1" dirty="0" err="1"/>
              <a:t>socket.getInputStream</a:t>
            </a:r>
            <a:r>
              <a:rPr lang="en-US" sz="2300" b="1" i="1" dirty="0"/>
              <a:t>()))</a:t>
            </a:r>
          </a:p>
          <a:p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53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1284117" y="612045"/>
            <a:ext cx="10783786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300" dirty="0"/>
              <a:t>O </a:t>
            </a:r>
            <a:r>
              <a:rPr lang="en-US" sz="2300" dirty="0" err="1"/>
              <a:t>código</a:t>
            </a:r>
            <a:r>
              <a:rPr lang="en-US" sz="2300" dirty="0"/>
              <a:t> a </a:t>
            </a:r>
            <a:r>
              <a:rPr lang="en-US" sz="2300" dirty="0" err="1"/>
              <a:t>seguir</a:t>
            </a:r>
            <a:r>
              <a:rPr lang="en-US" sz="2300" dirty="0"/>
              <a:t> </a:t>
            </a:r>
            <a:r>
              <a:rPr lang="en-US" sz="2300" dirty="0" err="1"/>
              <a:t>cria</a:t>
            </a:r>
            <a:r>
              <a:rPr lang="en-US" sz="2300" dirty="0"/>
              <a:t> </a:t>
            </a:r>
            <a:r>
              <a:rPr lang="en-US" sz="2300" dirty="0" err="1"/>
              <a:t>os</a:t>
            </a:r>
            <a:r>
              <a:rPr lang="en-US" sz="2300" dirty="0"/>
              <a:t> 3 </a:t>
            </a:r>
            <a:r>
              <a:rPr lang="en-US" sz="2300" dirty="0" err="1"/>
              <a:t>objetos</a:t>
            </a:r>
            <a:r>
              <a:rPr lang="en-US" sz="2300" dirty="0"/>
              <a:t> </a:t>
            </a:r>
            <a:r>
              <a:rPr lang="en-US" sz="2300" dirty="0" err="1"/>
              <a:t>abaixo</a:t>
            </a:r>
            <a:r>
              <a:rPr lang="en-US" sz="2300" dirty="0"/>
              <a:t>, </a:t>
            </a:r>
            <a:r>
              <a:rPr lang="en-US" sz="2300" dirty="0" err="1"/>
              <a:t>sendo</a:t>
            </a:r>
            <a:r>
              <a:rPr lang="en-US" sz="2300" dirty="0"/>
              <a:t> que a </a:t>
            </a:r>
            <a:r>
              <a:rPr lang="en-US" sz="2300" dirty="0" err="1"/>
              <a:t>variável</a:t>
            </a:r>
            <a:r>
              <a:rPr lang="en-US" sz="2300" dirty="0"/>
              <a:t> </a:t>
            </a:r>
            <a:r>
              <a:rPr lang="en-US" sz="2300" b="1" i="1" dirty="0"/>
              <a:t>out</a:t>
            </a:r>
            <a:r>
              <a:rPr lang="en-US" sz="2300" dirty="0"/>
              <a:t> </a:t>
            </a:r>
            <a:br>
              <a:rPr lang="en-US" sz="2300" dirty="0"/>
            </a:br>
            <a:r>
              <a:rPr lang="en-US" sz="2300" dirty="0" err="1"/>
              <a:t>dará</a:t>
            </a:r>
            <a:r>
              <a:rPr lang="en-US" sz="2300" dirty="0"/>
              <a:t> </a:t>
            </a:r>
            <a:r>
              <a:rPr lang="en-US" sz="2300" dirty="0" err="1"/>
              <a:t>acesso</a:t>
            </a:r>
            <a:r>
              <a:rPr lang="en-US" sz="2300" dirty="0"/>
              <a:t> </a:t>
            </a:r>
            <a:r>
              <a:rPr lang="en-US" sz="2300" dirty="0" err="1"/>
              <a:t>ao</a:t>
            </a:r>
            <a:r>
              <a:rPr lang="en-US" sz="2300" dirty="0"/>
              <a:t> </a:t>
            </a:r>
            <a:r>
              <a:rPr lang="en-US" sz="2300" dirty="0" err="1"/>
              <a:t>objeto</a:t>
            </a:r>
            <a:r>
              <a:rPr lang="en-US" sz="2300" dirty="0"/>
              <a:t> </a:t>
            </a:r>
            <a:r>
              <a:rPr lang="en-US" sz="2300" dirty="0" err="1"/>
              <a:t>maior</a:t>
            </a:r>
            <a:r>
              <a:rPr lang="en-US" sz="2300" dirty="0"/>
              <a:t> </a:t>
            </a:r>
            <a:r>
              <a:rPr lang="en-US" sz="2300" dirty="0" err="1"/>
              <a:t>na</a:t>
            </a:r>
            <a:r>
              <a:rPr lang="en-US" sz="2300" dirty="0"/>
              <a:t> </a:t>
            </a:r>
            <a:r>
              <a:rPr lang="en-US" sz="2300" dirty="0" err="1"/>
              <a:t>figura</a:t>
            </a:r>
            <a:r>
              <a:rPr lang="en-US" sz="2300" dirty="0"/>
              <a:t> (o </a:t>
            </a:r>
            <a:r>
              <a:rPr lang="en-US" sz="2300" dirty="0" err="1"/>
              <a:t>última</a:t>
            </a:r>
            <a:r>
              <a:rPr lang="en-US" sz="2300" dirty="0"/>
              <a:t> a </a:t>
            </a:r>
            <a:r>
              <a:rPr lang="en-US" sz="2300" dirty="0" err="1"/>
              <a:t>ser</a:t>
            </a:r>
            <a:r>
              <a:rPr lang="en-US" sz="2300" dirty="0"/>
              <a:t> </a:t>
            </a:r>
            <a:r>
              <a:rPr lang="en-US" sz="2300" dirty="0" err="1"/>
              <a:t>criado</a:t>
            </a:r>
            <a:r>
              <a:rPr lang="en-US" sz="2300" dirty="0"/>
              <a:t>)</a:t>
            </a:r>
          </a:p>
          <a:p>
            <a:pPr algn="r"/>
            <a:endParaRPr lang="en-US" sz="2300" b="1" dirty="0"/>
          </a:p>
          <a:p>
            <a:pPr algn="r"/>
            <a:r>
              <a:rPr lang="en-US" sz="2200" b="1" i="1" dirty="0"/>
              <a:t>out = new </a:t>
            </a:r>
            <a:r>
              <a:rPr lang="en-US" sz="2200" b="1" i="1" dirty="0" err="1"/>
              <a:t>BufferedWriter</a:t>
            </a:r>
            <a:r>
              <a:rPr lang="en-US" sz="2200" b="1" i="1" dirty="0"/>
              <a:t>(new </a:t>
            </a:r>
            <a:r>
              <a:rPr lang="en-US" sz="2200" b="1" i="1" dirty="0" err="1"/>
              <a:t>OutputStreamWriter</a:t>
            </a:r>
            <a:r>
              <a:rPr lang="en-US" sz="2200" b="1" i="1" dirty="0"/>
              <a:t>(</a:t>
            </a:r>
            <a:r>
              <a:rPr lang="en-US" sz="2200" b="1" i="1" dirty="0" err="1"/>
              <a:t>socket.getOutputStream</a:t>
            </a:r>
            <a:r>
              <a:rPr lang="en-US" sz="2200" b="1" i="1" dirty="0"/>
              <a:t>()))</a:t>
            </a:r>
          </a:p>
          <a:p>
            <a:pPr algn="r"/>
            <a:endParaRPr lang="pt-BR" sz="2300" b="1" dirty="0"/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7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OutputStream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59811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Desenvolver aplicação de bate-papo que envia e recebe mensagens pela rede</a:t>
            </a:r>
          </a:p>
          <a:p>
            <a:r>
              <a:rPr lang="pt-BR" sz="2400" dirty="0"/>
              <a:t>Entender os conceitos de Sockets, InputStream e OutputStream, requisições bloqueantes (blocking) e Threads</a:t>
            </a:r>
          </a:p>
          <a:p>
            <a:endParaRPr lang="pt-BR" sz="2400" dirty="0"/>
          </a:p>
          <a:p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BufferedReader usando apenas uma linha de código, isto não é possível para projetos usando as classes ServerSocket e Socket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i="1" dirty="0"/>
              <a:t>Este é o modelo de execução que você provavelmente aprendeu com sua primeira linguagem de programação</a:t>
            </a:r>
          </a:p>
          <a:p>
            <a:r>
              <a:rPr lang="en-US" sz="2800" i="1" dirty="0"/>
              <a:t>Se você aprendeu a fazer teste de mesa, tais testes baseiam-se em chamadas bloqueantes</a:t>
            </a:r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i="1" dirty="0"/>
              <a:t>Apesar de atrasar a execução da aplicação, isto facilita muito o desenvolvimento</a:t>
            </a:r>
          </a:p>
          <a:p>
            <a:r>
              <a:rPr lang="en-US" sz="2800" i="1" dirty="0"/>
              <a:t>Temos mais facilidade em pensar de forma sequencial e escrever nossos algoritmos assim</a:t>
            </a:r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52755"/>
            <a:ext cx="8915400" cy="5089585"/>
          </a:xfrm>
        </p:spPr>
        <p:txBody>
          <a:bodyPr>
            <a:noAutofit/>
          </a:bodyPr>
          <a:lstStyle/>
          <a:p>
            <a:r>
              <a:rPr lang="en-US" sz="2800" i="1" dirty="0"/>
              <a:t>Sabemos que cada linha de código é executada sequencialmente</a:t>
            </a:r>
          </a:p>
          <a:p>
            <a:r>
              <a:rPr lang="en-US" sz="2800" i="1" dirty="0"/>
              <a:t>A próxima linha só é executada quando a anterior terminar</a:t>
            </a:r>
          </a:p>
          <a:p>
            <a:endParaRPr lang="pt-BR" sz="2800" i="1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146880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55000" lnSpcReduction="20000"/>
          </a:bodyPr>
          <a:lstStyle/>
          <a:p>
            <a:pPr algn="ctr"/>
            <a:r>
              <a:rPr lang="pt-BR" sz="5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25283"/>
            <a:ext cx="8915400" cy="4538936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2400" b="1" dirty="0">
                <a:solidFill>
                  <a:schemeClr val="bg1"/>
                </a:solidFill>
              </a:rPr>
              <a:t>(</a:t>
            </a:r>
            <a:r>
              <a:rPr lang="pt-BR" sz="2400" b="1" dirty="0">
                <a:solidFill>
                  <a:schemeClr val="bg1"/>
                </a:solidFill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</a:rPr>
              <a:t>)</a:t>
            </a:r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5721" y="624110"/>
            <a:ext cx="10158891" cy="1280890"/>
          </a:xfrm>
        </p:spPr>
        <p:txBody>
          <a:bodyPr/>
          <a:lstStyle/>
          <a:p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9" y="624110"/>
            <a:ext cx="10817224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42537"/>
            <a:ext cx="8915400" cy="4647442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2400" b="1" dirty="0">
                <a:solidFill>
                  <a:schemeClr val="bg1"/>
                </a:solidFill>
              </a:rPr>
              <a:t>Google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2400" b="1" dirty="0">
                <a:solidFill>
                  <a:schemeClr val="bg1"/>
                </a:solidFill>
              </a:rPr>
              <a:t>Apple 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iOS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large green field&#13;&#10;&#13;&#10;Description automatically generated">
            <a:extLst>
              <a:ext uri="{FF2B5EF4-FFF2-40B4-BE49-F238E27FC236}">
                <a16:creationId xmlns:a16="http://schemas.microsoft.com/office/drawing/2014/main" id="{AA06ADA4-7F76-3F42-A00D-DC814216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4" y="0"/>
            <a:ext cx="1218170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147" y="624110"/>
            <a:ext cx="10607465" cy="1280890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/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Threads: trilhas/caminhos de execução</a:t>
            </a: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500996"/>
            <a:ext cx="8915400" cy="473289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Cada thread adicional normalmente deve ser criada pelo programador para executar uma determinada tarefa em paralelo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Toda aplicação tem ao menos uma thread que é criada automaticamente quando é iniciada.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Esta é chamada de thread principal 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Na plataforma Java, a Java Virtual Machine (JVM) cria tal thread</a:t>
            </a:r>
          </a:p>
          <a:p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 thread é que de fato é executada pelo processador (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  <a:hlinkClick r:id="rId3"/>
              </a:rPr>
              <a:t>Tanenbaum, 2009</a:t>
            </a:r>
            <a:r>
              <a:rPr lang="pt-BR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dirty="0"/>
              <a:t>Threads: trilhas/caminhos de execução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Recurso do SO que permite que aplicações em máquinas diferentes (ou na mesma máquina) se comuniquem</a:t>
            </a:r>
          </a:p>
          <a:p>
            <a:r>
              <a:rPr lang="pt-BR" sz="2400" dirty="0"/>
              <a:t>Permite que uma aplicação servidora se comunique com os clientes e vice-versa</a:t>
            </a:r>
          </a:p>
          <a:p>
            <a:r>
              <a:rPr lang="pt-BR" sz="2400" dirty="0"/>
              <a:t>A comunicação entre as aplicações ocorre por meio de algum protocolo como TCP/IP ou UDP</a:t>
            </a:r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b="1" dirty="0"/>
              <a:t>Socket significa Tomada</a:t>
            </a:r>
          </a:p>
          <a:p>
            <a:r>
              <a:rPr lang="pt-BR" sz="2400" dirty="0"/>
              <a:t>Uma tomada só tem utilidade de fato quando algum aparelho é plugado (conectado) à ela</a:t>
            </a:r>
          </a:p>
          <a:p>
            <a:r>
              <a:rPr lang="pt-BR" sz="2400" dirty="0"/>
              <a:t>Após plugar um aparelho, é fechado um circuito por onde passa eletricidade (comunicação) até o aparelho</a:t>
            </a:r>
          </a:p>
          <a:p>
            <a:r>
              <a:rPr lang="pt-BR" sz="2400" dirty="0"/>
              <a:t>Em programação, um socket representa um canal de comunicação bi-direcional entre duas aplicações</a:t>
            </a:r>
          </a:p>
          <a:p>
            <a:r>
              <a:rPr lang="pt-BR" sz="2400" dirty="0"/>
              <a:t>Fica a critério das aplicações enviarem e/ou receberem dados por ele</a:t>
            </a:r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Uma aplicação servidora terá um socket no qual os clientes conectam</a:t>
            </a:r>
          </a:p>
          <a:p>
            <a:r>
              <a:rPr lang="pt-BR" sz="2400" dirty="0"/>
              <a:t>Tendo-se um socket aberto no servidor, é aberto uma porta por onde conexões podem ser estabelecidas</a:t>
            </a:r>
          </a:p>
          <a:p>
            <a:r>
              <a:rPr lang="pt-BR" sz="2400" dirty="0"/>
              <a:t>Dizemos que o servidor fica escutando em tal porta</a:t>
            </a:r>
          </a:p>
          <a:p>
            <a:r>
              <a:rPr lang="pt-BR" sz="2400" dirty="0"/>
              <a:t>O cliente conecta em tal socket estabelecendo um canal de comunicação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341481"/>
            <a:ext cx="8911687" cy="1280890"/>
          </a:xfrm>
        </p:spPr>
        <p:txBody>
          <a:bodyPr/>
          <a:lstStyle/>
          <a:p>
            <a:r>
              <a:rPr lang="pt-BR" b="1" dirty="0"/>
              <a:t>Sockets servidor e cliente: uma visão geral do funcionamento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97479"/>
            <a:ext cx="8915400" cy="5161097"/>
          </a:xfrm>
        </p:spPr>
        <p:txBody>
          <a:bodyPr>
            <a:normAutofit/>
          </a:bodyPr>
          <a:lstStyle/>
          <a:p>
            <a:r>
              <a:rPr lang="pt-BR" sz="2400" dirty="0"/>
              <a:t>Cada cliente ao conectar no servidor cria um socket para enviar e receber dados do servidor</a:t>
            </a:r>
          </a:p>
          <a:p>
            <a:r>
              <a:rPr lang="pt-BR" sz="24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400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12056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12056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{06F62408-EE31-BB4F-86A8-E72646C26856}tf10001069</Template>
  <TotalTime>1464</TotalTime>
  <Words>1381</Words>
  <Application>Microsoft Macintosh PowerPoint</Application>
  <PresentationFormat>Widescreen</PresentationFormat>
  <Paragraphs>171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Wingdings 3</vt:lpstr>
      <vt:lpstr>Wisp</vt:lpstr>
      <vt:lpstr>Aplicação cliente/servidor de Chat em Java</vt:lpstr>
      <vt:lpstr>Objetivo</vt:lpstr>
      <vt:lpstr>Arquitetura Cliente/Servidor</vt:lpstr>
      <vt:lpstr>Sockets</vt:lpstr>
      <vt:lpstr>Sockets</vt:lpstr>
      <vt:lpstr>Sockets</vt:lpstr>
      <vt:lpstr>Sockets servidor e cliente: uma visão geral do funcionamento</vt:lpstr>
      <vt:lpstr>Sockets: detalhes do funcionamento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OutputStream</vt:lpstr>
      <vt:lpstr>Objetos OutputStream</vt:lpstr>
      <vt:lpstr>Objetos InputStream/OutputStream</vt:lpstr>
      <vt:lpstr>Objetos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263</cp:revision>
  <dcterms:created xsi:type="dcterms:W3CDTF">2018-10-29T17:43:05Z</dcterms:created>
  <dcterms:modified xsi:type="dcterms:W3CDTF">2018-10-31T18:55:12Z</dcterms:modified>
</cp:coreProperties>
</file>